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DD9B2-287E-4D43-8E32-E3E76CE0D543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AD926-DFB0-400D-BC4E-452C33A0842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DD9B2-287E-4D43-8E32-E3E76CE0D543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AD926-DFB0-400D-BC4E-452C33A0842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DD9B2-287E-4D43-8E32-E3E76CE0D543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AD926-DFB0-400D-BC4E-452C33A0842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DD9B2-287E-4D43-8E32-E3E76CE0D543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AD926-DFB0-400D-BC4E-452C33A0842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DD9B2-287E-4D43-8E32-E3E76CE0D543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AD926-DFB0-400D-BC4E-452C33A0842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DD9B2-287E-4D43-8E32-E3E76CE0D543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AD926-DFB0-400D-BC4E-452C33A0842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DD9B2-287E-4D43-8E32-E3E76CE0D543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AD926-DFB0-400D-BC4E-452C33A0842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DD9B2-287E-4D43-8E32-E3E76CE0D543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AD926-DFB0-400D-BC4E-452C33A0842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DD9B2-287E-4D43-8E32-E3E76CE0D543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AD926-DFB0-400D-BC4E-452C33A0842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DD9B2-287E-4D43-8E32-E3E76CE0D543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AD926-DFB0-400D-BC4E-452C33A0842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DD9B2-287E-4D43-8E32-E3E76CE0D543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AD926-DFB0-400D-BC4E-452C33A08425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ADD9B2-287E-4D43-8E32-E3E76CE0D543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AAD926-DFB0-400D-BC4E-452C33A08425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CAMPUS </a:t>
            </a:r>
            <a:r>
              <a:rPr lang="en-US" b="1" dirty="0" smtClean="0"/>
              <a:t>RECRUITMENT </a:t>
            </a:r>
            <a:r>
              <a:rPr lang="en-US" b="1" dirty="0" smtClean="0"/>
              <a:t>SYSTEM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algn="l"/>
            <a:r>
              <a:rPr lang="en-US" sz="1800" dirty="0" smtClean="0"/>
              <a:t>                             </a:t>
            </a:r>
            <a:endParaRPr lang="en-US" sz="1800" dirty="0" smtClean="0"/>
          </a:p>
          <a:p>
            <a:pPr algn="l"/>
            <a:endParaRPr lang="en-US" sz="1800" dirty="0" smtClean="0"/>
          </a:p>
          <a:p>
            <a:pPr algn="l"/>
            <a:r>
              <a:rPr lang="en-US" sz="1800" dirty="0" smtClean="0">
                <a:solidFill>
                  <a:schemeClr val="tx1"/>
                </a:solidFill>
              </a:rPr>
              <a:t>                             </a:t>
            </a:r>
            <a:endParaRPr lang="en-US" sz="1800" dirty="0" smtClean="0">
              <a:solidFill>
                <a:schemeClr val="tx1"/>
              </a:solidFill>
            </a:endParaRPr>
          </a:p>
          <a:p>
            <a:pPr algn="l"/>
            <a:r>
              <a:rPr lang="en-US" sz="1800" dirty="0" smtClean="0">
                <a:solidFill>
                  <a:schemeClr val="tx1"/>
                </a:solidFill>
              </a:rPr>
              <a:t>                                                                                                - Nikhil Yerra</a:t>
            </a:r>
            <a:endParaRPr lang="en-US" sz="1600" dirty="0" smtClean="0">
              <a:solidFill>
                <a:schemeClr val="tx1"/>
              </a:solidFill>
            </a:endParaRPr>
          </a:p>
          <a:p>
            <a:pPr algn="l"/>
            <a:r>
              <a:rPr lang="en-US" sz="1600" dirty="0" smtClean="0">
                <a:solidFill>
                  <a:schemeClr val="tx1"/>
                </a:solidFill>
              </a:rPr>
              <a:t>                                                                          </a:t>
            </a:r>
            <a:endParaRPr lang="en-US" sz="1600" dirty="0" smtClean="0">
              <a:solidFill>
                <a:schemeClr val="tx1"/>
              </a:solidFill>
            </a:endParaRPr>
          </a:p>
          <a:p>
            <a:pPr algn="l"/>
            <a:r>
              <a:rPr lang="en-US" sz="1600" dirty="0" smtClean="0">
                <a:solidFill>
                  <a:schemeClr val="tx1"/>
                </a:solidFill>
              </a:rPr>
              <a:t>                                                                       </a:t>
            </a:r>
            <a:r>
              <a:rPr lang="en-US" sz="1800" dirty="0" smtClean="0"/>
              <a:t>    </a:t>
            </a:r>
            <a:endParaRPr lang="en-US"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/>
              <a:t>Functional requirements</a:t>
            </a:r>
            <a:br>
              <a:rPr lang="en-US" u="sng" dirty="0"/>
            </a:b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4000" i="1" u="sng" dirty="0"/>
              <a:t>Company:</a:t>
            </a:r>
            <a:endParaRPr lang="en-US" sz="4000" i="1" u="sng" dirty="0"/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Company can register with his self with a portal. </a:t>
            </a:r>
            <a:endParaRPr lang="en-US" sz="2400" dirty="0"/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Admin can maintain the all the information about the student and companies information.</a:t>
            </a:r>
            <a:endParaRPr lang="en-US" sz="2400" dirty="0"/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Admin is storage repository and can also modify or delete the information</a:t>
            </a:r>
            <a:endParaRPr lang="en-US" sz="2400" dirty="0"/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Company can login and track the students information.</a:t>
            </a:r>
            <a:endParaRPr lang="en-US" sz="2400" dirty="0"/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Companies can interact with students. </a:t>
            </a:r>
            <a:endParaRPr lang="en-US" sz="2400" dirty="0"/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We build the global data where company can access the information</a:t>
            </a:r>
            <a:endParaRPr lang="en-US" sz="2400" dirty="0"/>
          </a:p>
          <a:p>
            <a:pPr>
              <a:buFont typeface="Wingdings" panose="05000000000000000000" pitchFamily="2" charset="2"/>
              <a:buChar char="§"/>
            </a:pPr>
            <a:endParaRPr lang="en-US" sz="2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09600"/>
            <a:ext cx="8229600" cy="5516563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u="sng" dirty="0"/>
              <a:t>Student:</a:t>
            </a:r>
            <a:endParaRPr lang="en-US" u="sng" dirty="0"/>
          </a:p>
          <a:p>
            <a:pPr lvl="0"/>
            <a:r>
              <a:rPr lang="en-US" sz="2400" dirty="0"/>
              <a:t>Student   can sign up his/ her self in a student portal</a:t>
            </a:r>
            <a:r>
              <a:rPr lang="en-US" sz="2400" dirty="0" smtClean="0"/>
              <a:t>.</a:t>
            </a:r>
            <a:endParaRPr lang="en-US" sz="2400" dirty="0" smtClean="0"/>
          </a:p>
          <a:p>
            <a:pPr lvl="0"/>
            <a:endParaRPr lang="en-US" sz="2400" dirty="0"/>
          </a:p>
          <a:p>
            <a:pPr lvl="0"/>
            <a:r>
              <a:rPr lang="en-US" sz="2400" dirty="0"/>
              <a:t>Student update their details and academic records. </a:t>
            </a:r>
            <a:endParaRPr lang="en-US" sz="2400" dirty="0" smtClean="0"/>
          </a:p>
          <a:p>
            <a:pPr lvl="0"/>
            <a:endParaRPr lang="en-US" sz="2400" dirty="0"/>
          </a:p>
          <a:p>
            <a:pPr lvl="0"/>
            <a:r>
              <a:rPr lang="en-US" sz="2400" dirty="0"/>
              <a:t>Student can interact with companies </a:t>
            </a:r>
            <a:endParaRPr lang="en-US" sz="2400" dirty="0" smtClean="0"/>
          </a:p>
          <a:p>
            <a:pPr lvl="0"/>
            <a:endParaRPr lang="en-US" sz="2400" dirty="0"/>
          </a:p>
          <a:p>
            <a:pPr lvl="0"/>
            <a:r>
              <a:rPr lang="en-US" sz="2400" dirty="0"/>
              <a:t>We build the global database where student can search and apply for the jobs</a:t>
            </a:r>
            <a:endParaRPr lang="en-US" sz="2400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5821363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u="sng" dirty="0"/>
              <a:t>Admin:</a:t>
            </a:r>
            <a:endParaRPr lang="en-US" u="sng" dirty="0"/>
          </a:p>
          <a:p>
            <a:r>
              <a:rPr lang="en-US" dirty="0"/>
              <a:t>Admin can maintain the all the information about the student and companies  information.</a:t>
            </a:r>
            <a:endParaRPr lang="en-US" dirty="0"/>
          </a:p>
          <a:p>
            <a:r>
              <a:rPr lang="en-US" dirty="0"/>
              <a:t>Admin is storage repository and can also modify or delete the information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u="sng" dirty="0"/>
              <a:t>System Architecture</a:t>
            </a:r>
            <a:endParaRPr lang="en-US" sz="3200" u="sng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66800"/>
            <a:ext cx="8610600" cy="579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/>
              <a:t>Activity Diagram</a:t>
            </a:r>
            <a:br>
              <a:rPr lang="en-US" u="sng" dirty="0"/>
            </a:br>
            <a:endParaRPr lang="en-US" u="sng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219200"/>
            <a:ext cx="8153400" cy="563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/>
              <a:t>Output Screens</a:t>
            </a:r>
            <a:br>
              <a:rPr lang="en-US" u="sng" dirty="0"/>
            </a:br>
            <a:endParaRPr lang="en-US" u="sng" dirty="0"/>
          </a:p>
        </p:txBody>
      </p:sp>
      <p:pic>
        <p:nvPicPr>
          <p:cNvPr id="4" name="Content Placeholder 3" descr="1.png"/>
          <p:cNvPicPr>
            <a:picLocks noGrp="1" noChangeAspect="1"/>
          </p:cNvPicPr>
          <p:nvPr>
            <p:ph idx="1"/>
          </p:nvPr>
        </p:nvPicPr>
        <p:blipFill>
          <a:blip r:embed="rId1" cstate="print"/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Student login page:</a:t>
            </a:r>
            <a:endParaRPr lang="en-US" u="sng" dirty="0"/>
          </a:p>
        </p:txBody>
      </p:sp>
      <p:pic>
        <p:nvPicPr>
          <p:cNvPr id="4" name="Content Placeholder 3" descr="2.png"/>
          <p:cNvPicPr>
            <a:picLocks noGrp="1" noChangeAspect="1"/>
          </p:cNvPicPr>
          <p:nvPr>
            <p:ph idx="1"/>
          </p:nvPr>
        </p:nvPicPr>
        <p:blipFill>
          <a:blip r:embed="rId1" cstate="print"/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Student register page:</a:t>
            </a:r>
            <a:endParaRPr lang="en-US" u="sng" dirty="0"/>
          </a:p>
        </p:txBody>
      </p:sp>
      <p:pic>
        <p:nvPicPr>
          <p:cNvPr id="4" name="Content Placeholder 3" descr="student register page.png"/>
          <p:cNvPicPr>
            <a:picLocks noGrp="1" noChangeAspect="1"/>
          </p:cNvPicPr>
          <p:nvPr>
            <p:ph idx="1"/>
          </p:nvPr>
        </p:nvPicPr>
        <p:blipFill>
          <a:blip r:embed="rId1" cstate="print"/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 smtClean="0"/>
              <a:t>Company login page:</a:t>
            </a:r>
            <a:br>
              <a:rPr lang="en-US" u="sng" dirty="0" smtClean="0"/>
            </a:br>
            <a:endParaRPr lang="en-US" u="sng" dirty="0"/>
          </a:p>
        </p:txBody>
      </p:sp>
      <p:pic>
        <p:nvPicPr>
          <p:cNvPr id="4" name="Content Placeholder 3" descr="3.png"/>
          <p:cNvPicPr>
            <a:picLocks noGrp="1" noChangeAspect="1"/>
          </p:cNvPicPr>
          <p:nvPr>
            <p:ph idx="1"/>
          </p:nvPr>
        </p:nvPicPr>
        <p:blipFill>
          <a:blip r:embed="rId1" cstate="print"/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Company register page:</a:t>
            </a:r>
            <a:endParaRPr lang="en-US" u="sng" dirty="0"/>
          </a:p>
        </p:txBody>
      </p:sp>
      <p:pic>
        <p:nvPicPr>
          <p:cNvPr id="4" name="Content Placeholder 3" descr="company register page.png"/>
          <p:cNvPicPr>
            <a:picLocks noGrp="1" noChangeAspect="1"/>
          </p:cNvPicPr>
          <p:nvPr>
            <p:ph idx="1"/>
          </p:nvPr>
        </p:nvPicPr>
        <p:blipFill>
          <a:blip r:embed="rId1" cstate="print"/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u="sng" dirty="0" smtClean="0"/>
              <a:t>INTRODUCTION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990600"/>
            <a:ext cx="8229600" cy="4525963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300" dirty="0" smtClean="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</a:rPr>
              <a:t>A college campus recruitment system consists of a student login, company login and an admin login.</a:t>
            </a:r>
            <a:endParaRPr lang="en-US" sz="2300" dirty="0" smtClean="0">
              <a:solidFill>
                <a:srgbClr val="000000"/>
              </a:solidFill>
              <a:latin typeface="Times New Roman" panose="02020603050405020304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300" dirty="0"/>
              <a:t>The software system allows the students to create their profiles and upload all their details including their marks onto the system</a:t>
            </a:r>
            <a:r>
              <a:rPr lang="en-US" sz="2300" dirty="0" smtClean="0"/>
              <a:t>.</a:t>
            </a:r>
            <a:endParaRPr lang="en-US" sz="2300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US" sz="2300" dirty="0"/>
              <a:t>The system also consists of a company login where various companies visiting the college can view a list of students in that college and also their respective resumes</a:t>
            </a:r>
            <a:r>
              <a:rPr lang="en-US" sz="2300" dirty="0" smtClean="0"/>
              <a:t>.</a:t>
            </a:r>
            <a:endParaRPr lang="en-US" sz="2300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US" sz="2300" dirty="0"/>
              <a:t>The software system allows students to view a list of companies who have posted for vacancy</a:t>
            </a:r>
            <a:r>
              <a:rPr lang="en-US" sz="2300" dirty="0" smtClean="0"/>
              <a:t>.</a:t>
            </a:r>
            <a:endParaRPr lang="en-US" sz="2300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US" sz="2300" dirty="0"/>
              <a:t>The admin has overall rights over the system and can moderate and delete any details not pertaining to college placement rules. </a:t>
            </a:r>
            <a:endParaRPr lang="en-US" sz="2300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US" sz="2300" dirty="0"/>
              <a:t>The system handles student as well as company data and efficiently displays all this data to respective sides.</a:t>
            </a:r>
            <a:endParaRPr lang="en-US" sz="2300" dirty="0"/>
          </a:p>
          <a:p>
            <a:pPr>
              <a:buFont typeface="Wingdings" panose="05000000000000000000" pitchFamily="2" charset="2"/>
              <a:buChar char="§"/>
            </a:pPr>
            <a:endParaRPr lang="en-US" sz="2300" dirty="0" smtClean="0">
              <a:solidFill>
                <a:srgbClr val="000000"/>
              </a:solidFill>
              <a:latin typeface="Times New Roman" panose="02020603050405020304"/>
              <a:ea typeface="Times New Roman" panose="02020603050405020304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Admin login page:</a:t>
            </a:r>
            <a:endParaRPr lang="en-US" u="sng" dirty="0"/>
          </a:p>
        </p:txBody>
      </p:sp>
      <p:pic>
        <p:nvPicPr>
          <p:cNvPr id="6" name="Content Placeholder 5" descr="4.png"/>
          <p:cNvPicPr>
            <a:picLocks noGrp="1" noChangeAspect="1"/>
          </p:cNvPicPr>
          <p:nvPr>
            <p:ph idx="1"/>
          </p:nvPr>
        </p:nvPicPr>
        <p:blipFill>
          <a:blip r:embed="rId1" cstate="print"/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Admin student page:</a:t>
            </a:r>
            <a:endParaRPr lang="en-US" u="sng" dirty="0"/>
          </a:p>
        </p:txBody>
      </p:sp>
      <p:pic>
        <p:nvPicPr>
          <p:cNvPr id="4" name="Content Placeholder 3" descr="admin stu pge.png"/>
          <p:cNvPicPr>
            <a:picLocks noGrp="1" noChangeAspect="1"/>
          </p:cNvPicPr>
          <p:nvPr>
            <p:ph idx="1"/>
          </p:nvPr>
        </p:nvPicPr>
        <p:blipFill>
          <a:blip r:embed="rId1" cstate="print"/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Admin company page:</a:t>
            </a:r>
            <a:endParaRPr lang="en-US" u="sng" dirty="0"/>
          </a:p>
        </p:txBody>
      </p:sp>
      <p:pic>
        <p:nvPicPr>
          <p:cNvPr id="6" name="Content Placeholder 5" descr="admin comp pageeee.png"/>
          <p:cNvPicPr>
            <a:picLocks noGrp="1" noChangeAspect="1"/>
          </p:cNvPicPr>
          <p:nvPr>
            <p:ph idx="1"/>
          </p:nvPr>
        </p:nvPicPr>
        <p:blipFill>
          <a:blip r:embed="rId1" cstate="print"/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u="sng" dirty="0"/>
              <a:t>A</a:t>
            </a:r>
            <a:r>
              <a:rPr lang="en-US" u="sng" dirty="0" smtClean="0"/>
              <a:t>dmin accept page:</a:t>
            </a:r>
            <a:endParaRPr lang="en-US" u="sng" dirty="0"/>
          </a:p>
        </p:txBody>
      </p:sp>
      <p:pic>
        <p:nvPicPr>
          <p:cNvPr id="4" name="Content Placeholder 3" descr="accept page.png"/>
          <p:cNvPicPr>
            <a:picLocks noGrp="1" noChangeAspect="1"/>
          </p:cNvPicPr>
          <p:nvPr>
            <p:ph idx="1"/>
          </p:nvPr>
        </p:nvPicPr>
        <p:blipFill>
          <a:blip r:embed="rId1" cstate="print"/>
          <a:stretch>
            <a:fillRect/>
          </a:stretch>
        </p:blipFill>
        <p:spPr>
          <a:xfrm>
            <a:off x="546957" y="1600200"/>
            <a:ext cx="8050085" cy="4525963"/>
          </a:xfr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5" descr="12.jpg"/>
          <p:cNvPicPr>
            <a:picLocks noGrp="1" noChangeAspect="1"/>
          </p:cNvPicPr>
          <p:nvPr>
            <p:ph idx="1"/>
          </p:nvPr>
        </p:nvPicPr>
        <p:blipFill>
          <a:blip r:embed="rId1" cstate="print"/>
          <a:stretch>
            <a:fillRect/>
          </a:stretch>
        </p:blipFill>
        <p:spPr>
          <a:xfrm>
            <a:off x="457200" y="1805781"/>
            <a:ext cx="8229600" cy="4114800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TODAY’S </a:t>
            </a:r>
            <a:r>
              <a:rPr lang="en-US" u="sng" dirty="0"/>
              <a:t> </a:t>
            </a:r>
            <a:r>
              <a:rPr lang="en-US" u="sng" dirty="0" smtClean="0"/>
              <a:t>SCINEARIO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Now a days, most of the companies are having websites and they posting their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vacancies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through their own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websites.</a:t>
            </a: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endParaRPr lang="en-US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/>
              <a:t>T</a:t>
            </a:r>
            <a:r>
              <a:rPr lang="en-US" sz="2400" dirty="0" smtClean="0"/>
              <a:t>hey </a:t>
            </a:r>
            <a:r>
              <a:rPr lang="en-US" sz="2400" dirty="0"/>
              <a:t>are paying for famous job portal websites and also they are posting their vacancies through social media to get right candidates </a:t>
            </a:r>
            <a:endParaRPr lang="en-US" sz="2400" dirty="0" smtClean="0"/>
          </a:p>
          <a:p>
            <a:pPr>
              <a:buNone/>
            </a:pPr>
            <a:endParaRPr lang="en-US" sz="2400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/>
              <a:t>Companies are wasting their time and money to find </a:t>
            </a:r>
            <a:r>
              <a:rPr lang="en-US" sz="2400" dirty="0" smtClean="0"/>
              <a:t>right </a:t>
            </a:r>
            <a:r>
              <a:rPr lang="en-US" sz="2400" dirty="0"/>
              <a:t>candidates.</a:t>
            </a:r>
            <a:endParaRPr lang="en-US" sz="2400" dirty="0"/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Objective of project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/>
              <a:t>Development of web based campus recruitment management software system for </a:t>
            </a:r>
            <a:r>
              <a:rPr lang="en-US" sz="2400" dirty="0" smtClean="0"/>
              <a:t>universities </a:t>
            </a:r>
            <a:r>
              <a:rPr lang="en-US" sz="2400" dirty="0"/>
              <a:t>and software </a:t>
            </a:r>
            <a:r>
              <a:rPr lang="en-US" sz="2400" dirty="0" smtClean="0"/>
              <a:t>companies</a:t>
            </a:r>
            <a:endParaRPr lang="en-US" sz="2400" dirty="0" smtClean="0"/>
          </a:p>
          <a:p>
            <a:endParaRPr lang="en-US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Limitations of project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buFont typeface="Wingdings" panose="05000000000000000000" pitchFamily="2" charset="2"/>
              <a:buChar char="§"/>
            </a:pPr>
            <a:r>
              <a:rPr lang="en-US" sz="2800" dirty="0"/>
              <a:t>Time was the biggest limitation</a:t>
            </a:r>
            <a:r>
              <a:rPr lang="en-US" sz="2800" dirty="0" smtClean="0"/>
              <a:t>. The </a:t>
            </a:r>
            <a:r>
              <a:rPr lang="en-US" sz="2800" dirty="0"/>
              <a:t>project requires a thorough study which requires a considerable amount of time</a:t>
            </a:r>
            <a:r>
              <a:rPr lang="en-US" sz="2800" dirty="0" smtClean="0"/>
              <a:t>.</a:t>
            </a:r>
            <a:endParaRPr lang="en-US" sz="2800" dirty="0" smtClean="0"/>
          </a:p>
          <a:p>
            <a:pPr lvl="0"/>
            <a:endParaRPr lang="en-US" sz="2800" dirty="0"/>
          </a:p>
          <a:p>
            <a:pPr lvl="0"/>
            <a:endParaRPr lang="en-US" sz="28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/>
              <a:t>The study is based on both primary as well as secondary data</a:t>
            </a:r>
            <a:endParaRPr lang="en-US" sz="2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/>
              <a:t>Existing System</a:t>
            </a:r>
            <a:br>
              <a:rPr lang="en-US" u="sng" dirty="0"/>
            </a:b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Before creating this website, all students to send their resumes or information through postal mails</a:t>
            </a:r>
            <a:r>
              <a:rPr lang="en-US" sz="2400" dirty="0" smtClean="0"/>
              <a:t>.</a:t>
            </a:r>
            <a:endParaRPr lang="en-US" sz="2400" dirty="0" smtClean="0"/>
          </a:p>
          <a:p>
            <a:pPr lvl="0">
              <a:buFont typeface="Wingdings" panose="05000000000000000000" pitchFamily="2" charset="2"/>
              <a:buChar char="§"/>
            </a:pPr>
            <a:endParaRPr lang="en-US" sz="2400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sz="2400" dirty="0"/>
              <a:t>Here there may occur errors in the process .The administration faces the problems to </a:t>
            </a:r>
            <a:r>
              <a:rPr lang="en-US" sz="2400" dirty="0" smtClean="0"/>
              <a:t>collect all information.</a:t>
            </a:r>
            <a:endParaRPr lang="en-US" sz="2400" dirty="0" smtClean="0"/>
          </a:p>
          <a:p>
            <a:pPr>
              <a:buFont typeface="Wingdings" panose="05000000000000000000" pitchFamily="2" charset="2"/>
              <a:buChar char="§"/>
            </a:pPr>
            <a:endParaRPr lang="en-US" sz="2400" dirty="0" smtClean="0"/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400" dirty="0"/>
              <a:t>Administration has to send requirements information to different consultants and  students.</a:t>
            </a:r>
            <a:endParaRPr lang="en-US" sz="2400" dirty="0"/>
          </a:p>
          <a:p>
            <a:pPr>
              <a:buFont typeface="Wingdings" panose="05000000000000000000" pitchFamily="2" charset="2"/>
              <a:buChar char="§"/>
            </a:pPr>
            <a:endParaRPr lang="en-US"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/>
              <a:t>Drawbacks in existing system</a:t>
            </a:r>
            <a:br>
              <a:rPr lang="en-US" u="sng" dirty="0"/>
            </a:b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Font typeface="Wingdings" panose="05000000000000000000" pitchFamily="2" charset="2"/>
              <a:buChar char="§"/>
            </a:pPr>
            <a:r>
              <a:rPr lang="en-US" sz="2800" dirty="0"/>
              <a:t>The system is manual</a:t>
            </a:r>
            <a:endParaRPr lang="en-US" sz="2800" dirty="0"/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800" dirty="0"/>
              <a:t>Time consuming process to search or find the records</a:t>
            </a:r>
            <a:endParaRPr lang="en-US" sz="2800" dirty="0"/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800" dirty="0"/>
              <a:t>Needs more effort</a:t>
            </a:r>
            <a:endParaRPr lang="en-US" sz="2800" dirty="0"/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800" dirty="0"/>
              <a:t>No accuracy in final results</a:t>
            </a:r>
            <a:endParaRPr lang="en-US" sz="2800" dirty="0"/>
          </a:p>
          <a:p>
            <a:pPr>
              <a:buFont typeface="Wingdings" panose="05000000000000000000" pitchFamily="2" charset="2"/>
              <a:buChar char="§"/>
            </a:pP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Proposed System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>
              <a:buFont typeface="Wingdings" panose="05000000000000000000" pitchFamily="2" charset="2"/>
              <a:buChar char="§"/>
            </a:pPr>
            <a:r>
              <a:rPr lang="en-US" sz="2800" dirty="0"/>
              <a:t>The proposed system is online system there will be no need of putting up notice or emailing every student about the company coming in college.</a:t>
            </a:r>
            <a:endParaRPr lang="en-US" sz="2800" dirty="0"/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800" dirty="0"/>
              <a:t>The students can keep updated themselves through this software and can register online</a:t>
            </a:r>
            <a:endParaRPr lang="en-US" sz="2800" dirty="0"/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800" dirty="0"/>
              <a:t>The company can view all student detail and system can shortlist students according to their criteria</a:t>
            </a:r>
            <a:endParaRPr lang="en-US" sz="2800" dirty="0"/>
          </a:p>
          <a:p>
            <a:pPr lvl="0">
              <a:buFont typeface="Wingdings" panose="05000000000000000000" pitchFamily="2" charset="2"/>
              <a:buChar char="§"/>
            </a:pPr>
            <a:r>
              <a:rPr lang="en-US" sz="2800" dirty="0"/>
              <a:t>There is admin login that can view and manage both students and company’s account and also can put up notifications.</a:t>
            </a:r>
            <a:endParaRPr lang="en-US" sz="2800" dirty="0"/>
          </a:p>
          <a:p>
            <a:pPr>
              <a:buFont typeface="Wingdings" panose="05000000000000000000" pitchFamily="2" charset="2"/>
              <a:buChar char="§"/>
            </a:pPr>
            <a:endParaRPr lang="en-US" sz="2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u="sng" dirty="0"/>
              <a:t>Software and Hardware requirements 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800" b="1" dirty="0"/>
              <a:t>Software </a:t>
            </a:r>
            <a:r>
              <a:rPr lang="en-US" sz="2800" b="1" dirty="0" smtClean="0"/>
              <a:t>requirements:</a:t>
            </a:r>
            <a:endParaRPr lang="en-US" sz="2000" dirty="0"/>
          </a:p>
          <a:p>
            <a:pPr lvl="0">
              <a:buFont typeface="Wingdings" panose="05000000000000000000" pitchFamily="2" charset="2"/>
              <a:buChar char="v"/>
            </a:pPr>
            <a:r>
              <a:rPr lang="en-US" sz="2000" dirty="0"/>
              <a:t>Operating System	           </a:t>
            </a:r>
            <a:r>
              <a:rPr lang="en-US" sz="2000" dirty="0" smtClean="0"/>
              <a:t>       </a:t>
            </a:r>
            <a:r>
              <a:rPr lang="en-US" sz="2000" dirty="0"/>
              <a:t>:              Win 10</a:t>
            </a:r>
            <a:endParaRPr lang="en-US" sz="2000" dirty="0"/>
          </a:p>
          <a:p>
            <a:pPr lvl="0">
              <a:buFont typeface="Wingdings" panose="05000000000000000000" pitchFamily="2" charset="2"/>
              <a:buChar char="v"/>
            </a:pPr>
            <a:r>
              <a:rPr lang="en-US" sz="2000" dirty="0"/>
              <a:t>Technology			 :              </a:t>
            </a:r>
            <a:r>
              <a:rPr lang="en-US" sz="2000" dirty="0" err="1"/>
              <a:t>Jdk</a:t>
            </a:r>
            <a:r>
              <a:rPr lang="en-US" sz="2000" dirty="0"/>
              <a:t> 1 .7 </a:t>
            </a:r>
            <a:endParaRPr lang="en-US" sz="2000" dirty="0"/>
          </a:p>
          <a:p>
            <a:pPr lvl="0">
              <a:buFont typeface="Wingdings" panose="05000000000000000000" pitchFamily="2" charset="2"/>
              <a:buChar char="v"/>
            </a:pPr>
            <a:r>
              <a:rPr lang="en-US" sz="2000" dirty="0"/>
              <a:t>Front end	                     </a:t>
            </a:r>
            <a:r>
              <a:rPr lang="en-US" sz="2000" dirty="0" smtClean="0"/>
              <a:t>            :              Html</a:t>
            </a:r>
            <a:r>
              <a:rPr lang="en-US" sz="2000" dirty="0"/>
              <a:t>, JavaScript, CSS,JSP </a:t>
            </a:r>
            <a:endParaRPr lang="en-US" sz="2000" dirty="0"/>
          </a:p>
          <a:p>
            <a:pPr lvl="0">
              <a:buFont typeface="Wingdings" panose="05000000000000000000" pitchFamily="2" charset="2"/>
              <a:buChar char="v"/>
            </a:pPr>
            <a:r>
              <a:rPr lang="en-US" sz="2000" dirty="0"/>
              <a:t>Web Server			 :              Apache Tomcat 7</a:t>
            </a:r>
            <a:endParaRPr lang="en-US" sz="2000" dirty="0"/>
          </a:p>
          <a:p>
            <a:pPr lvl="0">
              <a:buFont typeface="Wingdings" panose="05000000000000000000" pitchFamily="2" charset="2"/>
              <a:buChar char="v"/>
            </a:pPr>
            <a:r>
              <a:rPr lang="en-US" sz="2000" dirty="0"/>
              <a:t>Database			 :              My SQL 5.0</a:t>
            </a:r>
            <a:endParaRPr lang="en-US" sz="2000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sz="2800" b="1" dirty="0"/>
              <a:t>Hardware </a:t>
            </a:r>
            <a:r>
              <a:rPr lang="en-US" sz="2800" b="1" dirty="0" smtClean="0"/>
              <a:t>requirements:</a:t>
            </a:r>
            <a:endParaRPr lang="en-US" sz="2800" dirty="0"/>
          </a:p>
          <a:p>
            <a:pPr lvl="0">
              <a:buFont typeface="Wingdings" panose="05000000000000000000" pitchFamily="2" charset="2"/>
              <a:buChar char="v"/>
            </a:pPr>
            <a:r>
              <a:rPr lang="en-US" sz="2000" dirty="0"/>
              <a:t>System		                </a:t>
            </a:r>
            <a:r>
              <a:rPr lang="en-US" sz="2000" dirty="0" smtClean="0"/>
              <a:t>  </a:t>
            </a:r>
            <a:r>
              <a:rPr lang="en-US" sz="2000" dirty="0"/>
              <a:t>: 	Pentium IV 2.4 GHz</a:t>
            </a:r>
            <a:endParaRPr lang="en-US" sz="2000" dirty="0"/>
          </a:p>
          <a:p>
            <a:pPr lvl="0">
              <a:buFont typeface="Wingdings" panose="05000000000000000000" pitchFamily="2" charset="2"/>
              <a:buChar char="v"/>
            </a:pPr>
            <a:r>
              <a:rPr lang="en-US" sz="2000" dirty="0"/>
              <a:t>Hard Disk           		  : 	160 GB.</a:t>
            </a:r>
            <a:endParaRPr lang="en-US" sz="2000" dirty="0"/>
          </a:p>
          <a:p>
            <a:pPr lvl="0">
              <a:buFont typeface="Wingdings" panose="05000000000000000000" pitchFamily="2" charset="2"/>
              <a:buChar char="v"/>
            </a:pPr>
            <a:r>
              <a:rPr lang="en-US" sz="2000" dirty="0"/>
              <a:t>Monitor			  : 	15 VGA Color</a:t>
            </a:r>
            <a:endParaRPr lang="en-US" sz="2000" dirty="0"/>
          </a:p>
          <a:p>
            <a:pPr lvl="0">
              <a:buFont typeface="Wingdings" panose="05000000000000000000" pitchFamily="2" charset="2"/>
              <a:buChar char="v"/>
            </a:pPr>
            <a:r>
              <a:rPr lang="en-US" sz="2000" dirty="0"/>
              <a:t>Ram				  :      </a:t>
            </a:r>
            <a:r>
              <a:rPr lang="en-US" sz="2000" dirty="0" smtClean="0"/>
              <a:t>        </a:t>
            </a:r>
            <a:r>
              <a:rPr lang="en-US" sz="2000" dirty="0"/>
              <a:t>4GB</a:t>
            </a:r>
            <a:endParaRPr lang="en-US" sz="2000" dirty="0"/>
          </a:p>
          <a:p>
            <a:pPr>
              <a:buFont typeface="Wingdings" panose="05000000000000000000" pitchFamily="2" charset="2"/>
              <a:buChar char="v"/>
            </a:pPr>
            <a:endParaRPr lang="en-US"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4138</Words>
  <Application>WPS Presentation</Application>
  <PresentationFormat>On-screen Show (4:3)</PresentationFormat>
  <Paragraphs>128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Arial</vt:lpstr>
      <vt:lpstr>SimSun</vt:lpstr>
      <vt:lpstr>Wingdings</vt:lpstr>
      <vt:lpstr>Times New Roman</vt:lpstr>
      <vt:lpstr>Times New Roman</vt:lpstr>
      <vt:lpstr>Calibri</vt:lpstr>
      <vt:lpstr>Microsoft YaHei</vt:lpstr>
      <vt:lpstr>Arial Unicode MS</vt:lpstr>
      <vt:lpstr>Office Theme</vt:lpstr>
      <vt:lpstr>CAMPUS RECRUITMENT SYSTEM</vt:lpstr>
      <vt:lpstr>INTRODUCTION</vt:lpstr>
      <vt:lpstr>TODAY’S  SCINEARIO</vt:lpstr>
      <vt:lpstr>Objective of project</vt:lpstr>
      <vt:lpstr>Limitations of project</vt:lpstr>
      <vt:lpstr>Existing System </vt:lpstr>
      <vt:lpstr>Drawbacks in existing system </vt:lpstr>
      <vt:lpstr>Proposed System</vt:lpstr>
      <vt:lpstr>Software and Hardware requirements </vt:lpstr>
      <vt:lpstr>Functional requirements </vt:lpstr>
      <vt:lpstr>PowerPoint 演示文稿</vt:lpstr>
      <vt:lpstr>PowerPoint 演示文稿</vt:lpstr>
      <vt:lpstr>System Architecture</vt:lpstr>
      <vt:lpstr>Activity Diagram </vt:lpstr>
      <vt:lpstr>Output Screens </vt:lpstr>
      <vt:lpstr>Student login page:</vt:lpstr>
      <vt:lpstr>Student register page:</vt:lpstr>
      <vt:lpstr>Company login page: </vt:lpstr>
      <vt:lpstr>Company register page:</vt:lpstr>
      <vt:lpstr>Admin login page:</vt:lpstr>
      <vt:lpstr>Admin student page:</vt:lpstr>
      <vt:lpstr>Admin company page:</vt:lpstr>
      <vt:lpstr>Admin accept page: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CAMPUS RECURITMENT SYSTEM</dc:title>
  <dc:creator>Admin</dc:creator>
  <cp:lastModifiedBy>nikhi</cp:lastModifiedBy>
  <cp:revision>4</cp:revision>
  <dcterms:created xsi:type="dcterms:W3CDTF">2017-10-06T16:37:00Z</dcterms:created>
  <dcterms:modified xsi:type="dcterms:W3CDTF">2019-09-05T06:28:49Z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1033-11.2.0.8934</vt:lpwstr>
  </property>
</Properties>
</file>

<file path=docProps/thumbnail.jpeg>
</file>